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</p:sldMasterIdLst>
  <p:notesMasterIdLst>
    <p:notesMasterId r:id="rId18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notesMaster" Target="notesMasters/notesMaster1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Gill Sans MT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259C565-4061-4E2C-93E9-36F925601B5F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3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46611400-039C-4F94-BAD5-A7B94F4169B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sldNum" idx="3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7EE8D743-184E-4393-8359-7347B852184E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3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061A3324-7CA3-4341-B3A9-428C8702E36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4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4EEC3B95-67E2-4A7E-AB40-306AABDADFB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4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fld id="{95E260F4-20B2-470D-9A8A-929DCDCB4F9B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677320" y="1157760"/>
            <a:ext cx="9275400" cy="142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898280" y="3165480"/>
            <a:ext cx="5125680" cy="372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B0BC32-2ACB-4608-BBD6-200EB2B595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42141CF-6A77-4D9D-B052-6E2E574CA9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677320" y="1157760"/>
            <a:ext cx="9275400" cy="142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1898280" y="3165480"/>
            <a:ext cx="2501280" cy="372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524840" y="3165480"/>
            <a:ext cx="2501280" cy="372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1A203128-804A-46AC-B0C8-1B7ADA2DDD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9CCEA9BB-42FF-4E8F-836A-53EDBE2A0E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677320" y="1157760"/>
            <a:ext cx="9275400" cy="142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D638CB9-20AC-4AB2-B436-28C3DEA8A2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2828BC0-5F65-4811-9BED-C06517AE41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0E3528D-0AE2-410C-842C-AF4A384D56D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EBA50481-53F8-4C13-B2A5-57E3056C1E4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2208F22-7261-4E87-A42F-FE3A8256C0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B9B6E6D-FE6E-4A73-AA9A-C497E6593C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677320" y="1157760"/>
            <a:ext cx="9275400" cy="1425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898280" y="3165480"/>
            <a:ext cx="5125680" cy="372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33F547D-0500-409D-BE34-E9E74C0BFD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920240" y="2864160"/>
            <a:ext cx="10789560" cy="1974600"/>
          </a:xfrm>
          <a:prstGeom prst="rect">
            <a:avLst/>
          </a:prstGeom>
          <a:solidFill>
            <a:srgbClr val="ffffff"/>
          </a:solidFill>
          <a:ln cap="sq" w="38160">
            <a:solidFill>
              <a:srgbClr val="404040"/>
            </a:solidFill>
            <a:miter/>
          </a:ln>
        </p:spPr>
        <p:txBody>
          <a:bodyPr lIns="274320" rIns="274320" tIns="182880" bIns="182880" anchor="ctr" anchorCtr="1">
            <a:normAutofit/>
          </a:bodyPr>
          <a:p>
            <a:pPr indent="0" algn="ctr" defTabSz="1097280">
              <a:lnSpc>
                <a:spcPct val="90000"/>
              </a:lnSpc>
              <a:buNone/>
            </a:pPr>
            <a:r>
              <a:rPr b="0" lang="en-GB" sz="4560" spc="239" strike="noStrike" cap="all">
                <a:solidFill>
                  <a:srgbClr val="262626"/>
                </a:solidFill>
                <a:latin typeface="Gill Sans MT"/>
              </a:rPr>
              <a:t>Click to edit Master </a:t>
            </a:r>
            <a:r>
              <a:rPr b="0" lang="en-GB" sz="4560" spc="239" strike="noStrike" cap="all">
                <a:solidFill>
                  <a:srgbClr val="262626"/>
                </a:solidFill>
                <a:latin typeface="Gill Sans MT"/>
              </a:rPr>
              <a:t>title style</a:t>
            </a:r>
            <a:endParaRPr b="0" lang="en-US" sz="456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9385560" y="7486560"/>
            <a:ext cx="3304080" cy="3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rPr>
              <a:t>&lt;date/time&gt;</a:t>
            </a:r>
            <a:endParaRPr b="0" lang="en-US" sz="126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1920240" y="7483320"/>
            <a:ext cx="7081200" cy="38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12910680" y="7461360"/>
            <a:ext cx="438480" cy="43848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rIns="1836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32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FC7E4F3C-4CE8-4BCB-9E41-37FEED018B28}" type="slidenum">
              <a:rPr b="0" lang="en-US" sz="132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US" sz="132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920240" y="2864160"/>
            <a:ext cx="10789560" cy="1974600"/>
          </a:xfrm>
          <a:prstGeom prst="rect">
            <a:avLst/>
          </a:prstGeom>
          <a:solidFill>
            <a:srgbClr val="ffffff"/>
          </a:solidFill>
          <a:ln cap="sq" w="38160">
            <a:solidFill>
              <a:srgbClr val="404040"/>
            </a:solidFill>
            <a:miter/>
          </a:ln>
        </p:spPr>
        <p:txBody>
          <a:bodyPr lIns="274320" rIns="274320" tIns="182880" bIns="182880" anchor="ctr" anchorCtr="1">
            <a:normAutofit/>
          </a:bodyPr>
          <a:p>
            <a:pPr indent="0" algn="ctr" defTabSz="1097280">
              <a:lnSpc>
                <a:spcPct val="90000"/>
              </a:lnSpc>
              <a:buNone/>
            </a:pPr>
            <a:r>
              <a:rPr b="0" lang="en-GB" sz="4560" spc="239" strike="noStrike" cap="all">
                <a:solidFill>
                  <a:srgbClr val="262626"/>
                </a:solidFill>
                <a:latin typeface="Gill Sans MT"/>
              </a:rPr>
              <a:t>Click to edit Master title style</a:t>
            </a:r>
            <a:endParaRPr b="0" lang="en-US" sz="456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234240" y="5222880"/>
            <a:ext cx="8161560" cy="151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>
            <a:normAutofit/>
          </a:bodyPr>
          <a:p>
            <a:pPr indent="0" defTabSz="109728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2400" spc="-1" strike="noStrike">
                <a:solidFill>
                  <a:schemeClr val="dk1"/>
                </a:solidFill>
                <a:latin typeface="Gill Sans MT"/>
              </a:rPr>
              <a:t>Click to edit Master text styles</a:t>
            </a:r>
            <a:endParaRPr b="0" lang="en-US" sz="24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dt" idx="13"/>
          </p:nvPr>
        </p:nvSpPr>
        <p:spPr>
          <a:xfrm>
            <a:off x="9385560" y="7486560"/>
            <a:ext cx="3304080" cy="3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rPr>
              <a:t>&lt;date/time&gt;</a:t>
            </a:r>
            <a:endParaRPr b="0" lang="en-US" sz="126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ftr" idx="14"/>
          </p:nvPr>
        </p:nvSpPr>
        <p:spPr>
          <a:xfrm>
            <a:off x="1920240" y="7483320"/>
            <a:ext cx="7081200" cy="38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sldNum" idx="15"/>
          </p:nvPr>
        </p:nvSpPr>
        <p:spPr>
          <a:xfrm>
            <a:off x="12910680" y="7461360"/>
            <a:ext cx="438480" cy="43848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rIns="1836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32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A21003A9-EF95-4DB9-8B31-C3D16F8C2111}" type="slidenum">
              <a:rPr b="0" lang="en-US" sz="132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US" sz="132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677320" y="1157760"/>
            <a:ext cx="9275400" cy="142596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txBody>
          <a:bodyPr lIns="182880" rIns="182880" tIns="182880" bIns="182880" anchor="ctr">
            <a:noAutofit/>
          </a:bodyPr>
          <a:p>
            <a:pPr indent="0" algn="ctr" defTabSz="1097280">
              <a:lnSpc>
                <a:spcPct val="90000"/>
              </a:lnSpc>
              <a:buNone/>
            </a:pPr>
            <a:r>
              <a:rPr b="0" lang="en-GB" sz="3359" spc="239" strike="noStrike" cap="all">
                <a:solidFill>
                  <a:srgbClr val="262626"/>
                </a:solidFill>
                <a:latin typeface="Gill Sans MT"/>
              </a:rPr>
              <a:t>Click to edit Master title style</a:t>
            </a:r>
            <a:endParaRPr b="0" lang="en-US" sz="3359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898280" y="3165480"/>
            <a:ext cx="5125680" cy="372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432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Master text styles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54864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82296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09728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137160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7606080" y="3165480"/>
            <a:ext cx="5123880" cy="372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432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Master text styles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54864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82296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09728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137160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6"/>
          </p:nvPr>
        </p:nvSpPr>
        <p:spPr>
          <a:xfrm>
            <a:off x="9385560" y="7486560"/>
            <a:ext cx="3304080" cy="3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rPr>
              <a:t>&lt;date/time&gt;</a:t>
            </a:r>
            <a:endParaRPr b="0" lang="en-US" sz="126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17"/>
          </p:nvPr>
        </p:nvSpPr>
        <p:spPr>
          <a:xfrm>
            <a:off x="1920240" y="7483320"/>
            <a:ext cx="7081200" cy="38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18"/>
          </p:nvPr>
        </p:nvSpPr>
        <p:spPr>
          <a:xfrm>
            <a:off x="12910680" y="7461360"/>
            <a:ext cx="438480" cy="43848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rIns="1836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32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7B5420A5-1A3D-4935-92FD-869576A236D7}" type="slidenum">
              <a:rPr b="0" lang="en-US" sz="132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US" sz="132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body"/>
          </p:nvPr>
        </p:nvSpPr>
        <p:spPr>
          <a:xfrm>
            <a:off x="1900080" y="2775960"/>
            <a:ext cx="5123880" cy="84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anchorCtr="1">
            <a:normAutofit/>
          </a:bodyPr>
          <a:p>
            <a:pPr indent="0" algn="ctr" defTabSz="109728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2280" spc="117" strike="noStrike" cap="all">
                <a:solidFill>
                  <a:schemeClr val="accent2">
                    <a:lumMod val="75000"/>
                  </a:schemeClr>
                </a:solidFill>
                <a:latin typeface="Gill Sans MT"/>
              </a:rPr>
              <a:t>Click to edit Master text styles</a:t>
            </a:r>
            <a:endParaRPr b="0" lang="en-US" sz="228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900080" y="3772080"/>
            <a:ext cx="5123880" cy="311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432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Master text styles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54864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82296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09728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137160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7606080" y="3772080"/>
            <a:ext cx="5103720" cy="311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432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Master text styles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54864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82296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09728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137160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7606080" y="2775960"/>
            <a:ext cx="5123880" cy="84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anchorCtr="1">
            <a:normAutofit/>
          </a:bodyPr>
          <a:p>
            <a:pPr indent="0" algn="ctr" defTabSz="109728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2280" spc="117" strike="noStrike" cap="all">
                <a:solidFill>
                  <a:schemeClr val="accent2">
                    <a:lumMod val="75000"/>
                  </a:schemeClr>
                </a:solidFill>
                <a:latin typeface="Gill Sans MT"/>
              </a:rPr>
              <a:t>Click to edit Master text styles</a:t>
            </a:r>
            <a:endParaRPr b="0" lang="en-US" sz="228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dt" idx="19"/>
          </p:nvPr>
        </p:nvSpPr>
        <p:spPr>
          <a:xfrm>
            <a:off x="9385560" y="7486560"/>
            <a:ext cx="3304080" cy="3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rPr>
              <a:t>&lt;date/time&gt;</a:t>
            </a:r>
            <a:endParaRPr b="0" lang="en-US" sz="126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ftr" idx="20"/>
          </p:nvPr>
        </p:nvSpPr>
        <p:spPr>
          <a:xfrm>
            <a:off x="1920240" y="7483320"/>
            <a:ext cx="7081200" cy="38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sldNum" idx="21"/>
          </p:nvPr>
        </p:nvSpPr>
        <p:spPr>
          <a:xfrm>
            <a:off x="12910680" y="7461360"/>
            <a:ext cx="438480" cy="43848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rIns="1836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32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83651D4C-1E1D-4285-A0EC-2A85ACFCB7BD}" type="slidenum">
              <a:rPr b="0" lang="en-US" sz="132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US" sz="132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title"/>
          </p:nvPr>
        </p:nvSpPr>
        <p:spPr>
          <a:xfrm>
            <a:off x="2677320" y="1157760"/>
            <a:ext cx="9275400" cy="142596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txBody>
          <a:bodyPr lIns="182880" rIns="182880" tIns="182880" bIns="182880" anchor="ctr">
            <a:noAutofit/>
          </a:bodyPr>
          <a:p>
            <a:pPr indent="0" algn="ctr" defTabSz="1097280">
              <a:lnSpc>
                <a:spcPct val="90000"/>
              </a:lnSpc>
              <a:buNone/>
            </a:pPr>
            <a:r>
              <a:rPr b="0" lang="en-GB" sz="3359" spc="239" strike="noStrike" cap="all">
                <a:solidFill>
                  <a:srgbClr val="262626"/>
                </a:solidFill>
                <a:latin typeface="Gill Sans MT"/>
              </a:rPr>
              <a:t>Click to edit Master title style</a:t>
            </a:r>
            <a:endParaRPr b="0" lang="en-US" sz="3359" spc="-1" strike="noStrike">
              <a:solidFill>
                <a:schemeClr val="dk1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677320" y="1157760"/>
            <a:ext cx="9275400" cy="142596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txBody>
          <a:bodyPr lIns="182880" rIns="182880" tIns="182880" bIns="182880" anchor="ctr">
            <a:noAutofit/>
          </a:bodyPr>
          <a:p>
            <a:pPr indent="0" algn="ctr" defTabSz="1097280">
              <a:lnSpc>
                <a:spcPct val="90000"/>
              </a:lnSpc>
              <a:buNone/>
            </a:pPr>
            <a:r>
              <a:rPr b="0" lang="en-GB" sz="3359" spc="239" strike="noStrike" cap="all">
                <a:solidFill>
                  <a:srgbClr val="262626"/>
                </a:solidFill>
                <a:latin typeface="Gill Sans MT"/>
              </a:rPr>
              <a:t>Click to edit Master title style</a:t>
            </a:r>
            <a:endParaRPr b="0" lang="en-US" sz="3359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dt" idx="22"/>
          </p:nvPr>
        </p:nvSpPr>
        <p:spPr>
          <a:xfrm>
            <a:off x="9385560" y="7486560"/>
            <a:ext cx="3304080" cy="3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rPr>
              <a:t>&lt;date/time&gt;</a:t>
            </a:r>
            <a:endParaRPr b="0" lang="en-US" sz="126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ftr" idx="23"/>
          </p:nvPr>
        </p:nvSpPr>
        <p:spPr>
          <a:xfrm>
            <a:off x="1920240" y="7483320"/>
            <a:ext cx="7081200" cy="38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sldNum" idx="24"/>
          </p:nvPr>
        </p:nvSpPr>
        <p:spPr>
          <a:xfrm>
            <a:off x="12910680" y="7461360"/>
            <a:ext cx="438480" cy="43848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rIns="1836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32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7830EDC1-5B9B-4A81-B34E-50A12763D9B5}" type="slidenum">
              <a:rPr b="0" lang="en-US" sz="132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US" sz="132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dt" idx="25"/>
          </p:nvPr>
        </p:nvSpPr>
        <p:spPr>
          <a:xfrm>
            <a:off x="9385560" y="7486560"/>
            <a:ext cx="3304080" cy="3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rPr>
              <a:t>&lt;date/time&gt;</a:t>
            </a:r>
            <a:endParaRPr b="0" lang="en-US" sz="126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ftr" idx="26"/>
          </p:nvPr>
        </p:nvSpPr>
        <p:spPr>
          <a:xfrm>
            <a:off x="1920240" y="7483320"/>
            <a:ext cx="7081200" cy="38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sldNum" idx="27"/>
          </p:nvPr>
        </p:nvSpPr>
        <p:spPr>
          <a:xfrm>
            <a:off x="12910680" y="7461360"/>
            <a:ext cx="438480" cy="43848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rIns="1836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32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95BF29EF-8790-49B2-A75D-0B39C46A2805}" type="slidenum">
              <a:rPr b="0" lang="en-US" sz="132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US" sz="132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25"/>
          <p:cNvSpPr/>
          <p:nvPr/>
        </p:nvSpPr>
        <p:spPr>
          <a:xfrm>
            <a:off x="0" y="0"/>
            <a:ext cx="7314840" cy="8229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65520" y="2692440"/>
            <a:ext cx="5383800" cy="136944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txBody>
          <a:bodyPr lIns="182880" rIns="182880" tIns="182880" bIns="182880" anchor="ctr" anchorCtr="1">
            <a:normAutofit/>
          </a:bodyPr>
          <a:p>
            <a:pPr indent="0" algn="ctr" defTabSz="1097280">
              <a:lnSpc>
                <a:spcPct val="90000"/>
              </a:lnSpc>
              <a:buNone/>
            </a:pPr>
            <a:r>
              <a:rPr b="0" lang="en-GB" sz="2640" spc="239" strike="noStrike" cap="all">
                <a:solidFill>
                  <a:srgbClr val="262626"/>
                </a:solidFill>
                <a:latin typeface="Gill Sans MT"/>
              </a:rPr>
              <a:t>Click to edit Master title style</a:t>
            </a:r>
            <a:endParaRPr b="0" lang="en-US" sz="264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083440" y="965520"/>
            <a:ext cx="5778720" cy="629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7432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2280" spc="-1" strike="noStrike">
                <a:solidFill>
                  <a:schemeClr val="dk1"/>
                </a:solidFill>
                <a:latin typeface="Gill Sans MT"/>
              </a:rPr>
              <a:t>Click to edit Master text styles</a:t>
            </a:r>
            <a:endParaRPr b="0" lang="en-US" sz="228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54864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/>
                </a:solidFill>
                <a:latin typeface="Gill Sans MT"/>
              </a:rPr>
              <a:t>Second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82296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/>
                </a:solidFill>
                <a:latin typeface="Gill Sans MT"/>
              </a:rPr>
              <a:t>Third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09728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/>
                </a:solidFill>
                <a:latin typeface="Gill Sans MT"/>
              </a:rPr>
              <a:t>Fourth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137160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/>
                </a:solidFill>
                <a:latin typeface="Gill Sans MT"/>
              </a:rPr>
              <a:t>Fifth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338840" y="4259880"/>
            <a:ext cx="4553280" cy="263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>
            <a:normAutofit/>
          </a:bodyPr>
          <a:p>
            <a:pPr indent="0" algn="ctr" defTabSz="109728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Gill Sans MT"/>
              </a:rPr>
              <a:t>Click to edit Master text styles</a:t>
            </a:r>
            <a:endParaRPr b="0" lang="en-US" sz="18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dt" idx="28"/>
          </p:nvPr>
        </p:nvSpPr>
        <p:spPr>
          <a:xfrm>
            <a:off x="9385560" y="7486560"/>
            <a:ext cx="3304080" cy="3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rPr>
              <a:t>&lt;date/time&gt;</a:t>
            </a:r>
            <a:endParaRPr b="0" lang="en-US" sz="126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ftr" idx="29"/>
          </p:nvPr>
        </p:nvSpPr>
        <p:spPr>
          <a:xfrm>
            <a:off x="965520" y="7483320"/>
            <a:ext cx="6149520" cy="38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sldNum" idx="30"/>
          </p:nvPr>
        </p:nvSpPr>
        <p:spPr>
          <a:xfrm>
            <a:off x="12910680" y="7461360"/>
            <a:ext cx="438480" cy="43848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rIns="1836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32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8987DE66-7515-4E31-8EA4-2CE407B11F1E}" type="slidenum">
              <a:rPr b="0" lang="en-US" sz="132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US" sz="132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17"/>
          <p:cNvSpPr/>
          <p:nvPr/>
        </p:nvSpPr>
        <p:spPr>
          <a:xfrm>
            <a:off x="0" y="0"/>
            <a:ext cx="7314840" cy="8229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70200" y="2692440"/>
            <a:ext cx="5393520" cy="136116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txBody>
          <a:bodyPr lIns="182880" rIns="182880" tIns="182880" bIns="182880" anchor="ctr" anchorCtr="1">
            <a:noAutofit/>
          </a:bodyPr>
          <a:p>
            <a:pPr indent="0" algn="ctr" defTabSz="1097280">
              <a:lnSpc>
                <a:spcPct val="90000"/>
              </a:lnSpc>
              <a:buNone/>
            </a:pPr>
            <a:r>
              <a:rPr b="0" lang="en-GB" sz="2640" spc="239" strike="noStrike" cap="all">
                <a:solidFill>
                  <a:srgbClr val="262626"/>
                </a:solidFill>
                <a:latin typeface="Gill Sans MT"/>
              </a:rPr>
              <a:t>Click to edit Master title style</a:t>
            </a:r>
            <a:endParaRPr b="0" lang="en-US" sz="264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315200" y="0"/>
            <a:ext cx="7322040" cy="8229240"/>
          </a:xfrm>
          <a:prstGeom prst="rect">
            <a:avLst/>
          </a:prstGeom>
          <a:solidFill>
            <a:schemeClr val="lt1">
              <a:lumMod val="75000"/>
            </a:schemeClr>
          </a:solid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840" spc="-1" strike="noStrike">
                <a:solidFill>
                  <a:schemeClr val="lt1">
                    <a:lumMod val="85000"/>
                    <a:lumOff val="15000"/>
                  </a:schemeClr>
                </a:solidFill>
                <a:latin typeface="Gill Sans MT"/>
              </a:rPr>
              <a:t>Click icon to add picture</a:t>
            </a:r>
            <a:endParaRPr b="0" lang="en-US" sz="384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338840" y="4259880"/>
            <a:ext cx="4553280" cy="263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>
            <a:normAutofit/>
          </a:bodyPr>
          <a:p>
            <a:pPr indent="0" algn="ctr" defTabSz="109728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Gill Sans MT"/>
              </a:rPr>
              <a:t>Click to edit Master text styles</a:t>
            </a:r>
            <a:endParaRPr b="0" lang="en-US" sz="18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dt" idx="31"/>
          </p:nvPr>
        </p:nvSpPr>
        <p:spPr>
          <a:xfrm>
            <a:off x="9385560" y="7486560"/>
            <a:ext cx="3304080" cy="3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rPr>
              <a:t>&lt;date/time&gt;</a:t>
            </a:r>
            <a:endParaRPr b="0" lang="en-US" sz="126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ftr" idx="32"/>
          </p:nvPr>
        </p:nvSpPr>
        <p:spPr>
          <a:xfrm>
            <a:off x="965520" y="7483320"/>
            <a:ext cx="6149520" cy="38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sldNum" idx="33"/>
          </p:nvPr>
        </p:nvSpPr>
        <p:spPr>
          <a:xfrm>
            <a:off x="12910680" y="7461360"/>
            <a:ext cx="438480" cy="43848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rIns="1836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32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79E11B83-A661-475F-AD50-B6688BEA48EE}" type="slidenum">
              <a:rPr b="0" lang="en-US" sz="132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US" sz="132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677320" y="1157760"/>
            <a:ext cx="9275400" cy="142596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txBody>
          <a:bodyPr lIns="182880" rIns="182880" tIns="182880" bIns="182880" anchor="ctr">
            <a:noAutofit/>
          </a:bodyPr>
          <a:p>
            <a:pPr indent="0" algn="ctr" defTabSz="1097280">
              <a:lnSpc>
                <a:spcPct val="90000"/>
              </a:lnSpc>
              <a:buNone/>
            </a:pPr>
            <a:r>
              <a:rPr b="0" lang="en-GB" sz="3359" spc="239" strike="noStrike" cap="all">
                <a:solidFill>
                  <a:srgbClr val="262626"/>
                </a:solidFill>
                <a:latin typeface="Gill Sans MT"/>
              </a:rPr>
              <a:t>Click to edit Master title </a:t>
            </a:r>
            <a:r>
              <a:rPr b="0" lang="en-GB" sz="3359" spc="239" strike="noStrike" cap="all">
                <a:solidFill>
                  <a:srgbClr val="262626"/>
                </a:solidFill>
                <a:latin typeface="Gill Sans MT"/>
              </a:rPr>
              <a:t>style</a:t>
            </a:r>
            <a:endParaRPr b="0" lang="en-US" sz="3359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2677320" y="3165480"/>
            <a:ext cx="9275400" cy="372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7432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Master text styles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54864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82296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09728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137160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9385560" y="7486560"/>
            <a:ext cx="3304080" cy="3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rPr>
              <a:t>&lt;date/time&gt;</a:t>
            </a:r>
            <a:endParaRPr b="0" lang="en-US" sz="126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1920240" y="7483320"/>
            <a:ext cx="7081200" cy="38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12910680" y="7461360"/>
            <a:ext cx="438480" cy="43848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rIns="1836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32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048DE05D-0CF1-47E9-9246-A5129985E47F}" type="slidenum">
              <a:rPr b="0" lang="en-US" sz="132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US" sz="132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383840" y="1124640"/>
            <a:ext cx="1558080" cy="597996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txBody>
          <a:bodyPr lIns="182880" rIns="182880" tIns="182880" bIns="182880" anchor="ctr" vert="eaVert">
            <a:noAutofit/>
          </a:bodyPr>
          <a:p>
            <a:pPr indent="0" algn="ctr" defTabSz="1097280">
              <a:lnSpc>
                <a:spcPct val="90000"/>
              </a:lnSpc>
              <a:buNone/>
            </a:pPr>
            <a:r>
              <a:rPr b="0" lang="en-GB" sz="3359" spc="239" strike="noStrike" cap="all">
                <a:solidFill>
                  <a:srgbClr val="262626"/>
                </a:solidFill>
                <a:latin typeface="Gill Sans MT"/>
              </a:rPr>
              <a:t>Click to edit Master title style</a:t>
            </a:r>
            <a:endParaRPr b="0" lang="en-US" sz="3359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2677320" y="1124640"/>
            <a:ext cx="7437960" cy="597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7432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Master text styles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54864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82296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09728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137160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9385560" y="7486560"/>
            <a:ext cx="3304080" cy="3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rPr>
              <a:t>&lt;date/time&gt;</a:t>
            </a:r>
            <a:endParaRPr b="0" lang="en-US" sz="126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1920240" y="7483320"/>
            <a:ext cx="7081200" cy="38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12910680" y="7461360"/>
            <a:ext cx="438480" cy="43848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rIns="1836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32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EA6F3A81-90F4-44D0-9C84-4613BFF3036A}" type="slidenum">
              <a:rPr b="0" lang="en-US" sz="132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US" sz="132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the outline text format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the outline text format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the outline text format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the outline text format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Gill Sans MT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the outline text format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Outline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lumMod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677320" y="1157760"/>
            <a:ext cx="9275400" cy="142596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txBody>
          <a:bodyPr lIns="182880" rIns="182880" tIns="182880" bIns="182880" anchor="ctr">
            <a:noAutofit/>
          </a:bodyPr>
          <a:p>
            <a:pPr indent="0" algn="ctr" defTabSz="1097280">
              <a:lnSpc>
                <a:spcPct val="90000"/>
              </a:lnSpc>
              <a:buNone/>
            </a:pPr>
            <a:r>
              <a:rPr b="0" lang="en-GB" sz="3359" spc="239" strike="noStrike" cap="all">
                <a:solidFill>
                  <a:srgbClr val="262626"/>
                </a:solidFill>
                <a:latin typeface="Gill Sans MT"/>
              </a:rPr>
              <a:t>Click to edit Master title style</a:t>
            </a:r>
            <a:endParaRPr b="0" lang="en-US" sz="3359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677320" y="3165480"/>
            <a:ext cx="9275400" cy="372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7432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216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Click to edit Master text styles</a:t>
            </a: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1" marL="54864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Second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2" marL="82296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Third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3" marL="109728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Fourth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  <a:p>
            <a:pPr lvl="4" marL="1371600" indent="-274320" defTabSz="1097280">
              <a:lnSpc>
                <a:spcPct val="100000"/>
              </a:lnSpc>
              <a:spcBef>
                <a:spcPts val="1199"/>
              </a:spcBef>
              <a:buClr>
                <a:srgbClr val="9bafb5"/>
              </a:buClr>
              <a:buFont typeface="Arial"/>
              <a:buChar char="•"/>
            </a:pPr>
            <a:r>
              <a:rPr b="0" lang="en-GB" sz="192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Gill Sans MT"/>
              </a:rPr>
              <a:t>Fifth level</a:t>
            </a:r>
            <a:endParaRPr b="0" lang="en-US" sz="192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0"/>
          </p:nvPr>
        </p:nvSpPr>
        <p:spPr>
          <a:xfrm>
            <a:off x="9385560" y="7486560"/>
            <a:ext cx="3304080" cy="3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r>
              <a:rPr b="0" lang="en-US" sz="1260" spc="-1" strike="noStrike">
                <a:solidFill>
                  <a:schemeClr val="dk1">
                    <a:alpha val="70000"/>
                  </a:schemeClr>
                </a:solidFill>
                <a:latin typeface="Gill Sans MT"/>
              </a:rPr>
              <a:t>&lt;date/time&gt;</a:t>
            </a:r>
            <a:endParaRPr b="0" lang="en-US" sz="126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1"/>
          </p:nvPr>
        </p:nvSpPr>
        <p:spPr>
          <a:xfrm>
            <a:off x="1920240" y="7483320"/>
            <a:ext cx="7081200" cy="38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2"/>
          </p:nvPr>
        </p:nvSpPr>
        <p:spPr>
          <a:xfrm>
            <a:off x="12910680" y="7461360"/>
            <a:ext cx="438480" cy="438480"/>
          </a:xfrm>
          <a:prstGeom prst="rect">
            <a:avLst/>
          </a:prstGeom>
          <a:solidFill>
            <a:srgbClr val="1d1d1d">
              <a:alpha val="70000"/>
            </a:srgbClr>
          </a:solidFill>
          <a:ln w="0">
            <a:noFill/>
          </a:ln>
        </p:spPr>
        <p:txBody>
          <a:bodyPr lIns="18360" rIns="1836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b="0" lang="en-US" sz="1320" spc="-1" strike="noStrike">
                <a:solidFill>
                  <a:srgbClr val="ffffff"/>
                </a:solidFill>
                <a:latin typeface="Gill Sans MT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fld id="{35F5BF93-97CE-45EA-8E9E-F795CFD916C7}" type="slidenum">
              <a:rPr b="0" lang="en-US" sz="132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US" sz="132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4" name="Text 0"/>
          <p:cNvSpPr/>
          <p:nvPr/>
        </p:nvSpPr>
        <p:spPr>
          <a:xfrm>
            <a:off x="5639760" y="2331360"/>
            <a:ext cx="8746200" cy="221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8050"/>
              </a:lnSpc>
              <a:tabLst>
                <a:tab algn="l" pos="0"/>
              </a:tabLst>
            </a:pPr>
            <a:r>
              <a:rPr b="0" lang="en-US" sz="6450" spc="-1" strike="noStrike">
                <a:solidFill>
                  <a:srgbClr val="020202"/>
                </a:solidFill>
                <a:latin typeface="Gill Sans MT"/>
                <a:ea typeface="PT Serif"/>
              </a:rPr>
              <a:t>ICUTrack: </a:t>
            </a:r>
            <a:r>
              <a:rPr b="0" lang="en-IN" sz="6600" spc="-1" strike="noStrike">
                <a:solidFill>
                  <a:schemeClr val="dk1"/>
                </a:solidFill>
                <a:latin typeface="Gill Sans MT"/>
                <a:ea typeface="PT Serif"/>
              </a:rPr>
              <a:t>Patient ICU Experience Timeline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Shape 2"/>
          <p:cNvSpPr/>
          <p:nvPr/>
        </p:nvSpPr>
        <p:spPr>
          <a:xfrm>
            <a:off x="6280200" y="649728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Box 8"/>
          <p:cNvSpPr/>
          <p:nvPr/>
        </p:nvSpPr>
        <p:spPr>
          <a:xfrm>
            <a:off x="6534360" y="4543920"/>
            <a:ext cx="6956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i="1" lang="en-IN" sz="1800" spc="-1" strike="noStrike">
                <a:solidFill>
                  <a:schemeClr val="dk1"/>
                </a:solidFill>
                <a:latin typeface="Gill Sans MT"/>
              </a:rPr>
              <a:t>“</a:t>
            </a:r>
            <a:r>
              <a:rPr b="0" i="1" lang="en-IN" sz="1800" spc="-1" strike="noStrike">
                <a:solidFill>
                  <a:schemeClr val="dk1"/>
                </a:solidFill>
                <a:latin typeface="Gill Sans MT"/>
              </a:rPr>
              <a:t>Empowering Patients Through Data Visualization and Connection”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88" name="Text 0"/>
          <p:cNvSpPr/>
          <p:nvPr/>
        </p:nvSpPr>
        <p:spPr>
          <a:xfrm>
            <a:off x="6204600" y="896040"/>
            <a:ext cx="5385240" cy="67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5301"/>
              </a:lnSpc>
              <a:tabLst>
                <a:tab algn="l" pos="0"/>
              </a:tabLst>
            </a:pPr>
            <a:r>
              <a:rPr b="0" lang="en-US" sz="5400" spc="-1" strike="noStrike">
                <a:solidFill>
                  <a:srgbClr val="020202"/>
                </a:solidFill>
                <a:latin typeface="PT Serif"/>
                <a:ea typeface="PT Serif"/>
              </a:rPr>
              <a:t>Problem Statement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Shape 2"/>
          <p:cNvSpPr/>
          <p:nvPr/>
        </p:nvSpPr>
        <p:spPr>
          <a:xfrm>
            <a:off x="6267240" y="1568880"/>
            <a:ext cx="6812280" cy="1312200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457200">
              <a:lnSpc>
                <a:spcPct val="100000"/>
              </a:lnSpc>
            </a:pPr>
            <a:endParaRPr b="0" lang="en-US" sz="44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90" name="Text 4"/>
          <p:cNvSpPr/>
          <p:nvPr/>
        </p:nvSpPr>
        <p:spPr>
          <a:xfrm>
            <a:off x="6819840" y="2107440"/>
            <a:ext cx="5901840" cy="131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551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ICU experiences can be complex and overwhelming.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Shape 5"/>
          <p:cNvSpPr/>
          <p:nvPr/>
        </p:nvSpPr>
        <p:spPr>
          <a:xfrm>
            <a:off x="6267240" y="3214800"/>
            <a:ext cx="6993000" cy="1652040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7"/>
          <p:cNvSpPr/>
          <p:nvPr/>
        </p:nvSpPr>
        <p:spPr>
          <a:xfrm>
            <a:off x="6740280" y="3772080"/>
            <a:ext cx="5901840" cy="131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551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Patients often struggle to understand the full scope of their treatments and surgeries.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Shape 8"/>
          <p:cNvSpPr/>
          <p:nvPr/>
        </p:nvSpPr>
        <p:spPr>
          <a:xfrm>
            <a:off x="6267240" y="5348160"/>
            <a:ext cx="6993000" cy="1525680"/>
          </a:xfrm>
          <a:prstGeom prst="roundRect">
            <a:avLst>
              <a:gd name="adj" fmla="val 2017"/>
            </a:avLst>
          </a:prstGeom>
          <a:solidFill>
            <a:srgbClr val="f2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10"/>
          <p:cNvSpPr/>
          <p:nvPr/>
        </p:nvSpPr>
        <p:spPr>
          <a:xfrm>
            <a:off x="6819840" y="5783040"/>
            <a:ext cx="6259680" cy="65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551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There is limited ability for patients to find and connect with others who have had similar experiences.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96" name="Text 0"/>
          <p:cNvSpPr/>
          <p:nvPr/>
        </p:nvSpPr>
        <p:spPr>
          <a:xfrm>
            <a:off x="6280200" y="86652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5851"/>
              </a:lnSpc>
              <a:tabLst>
                <a:tab algn="l" pos="0"/>
              </a:tabLst>
            </a:pPr>
            <a:r>
              <a:rPr b="0" lang="en-IN" sz="3200" spc="-1" strike="noStrike">
                <a:solidFill>
                  <a:schemeClr val="dk1"/>
                </a:solidFill>
                <a:latin typeface="Gill Sans MT"/>
              </a:rPr>
              <a:t>Our Solution: ICU Experience Timeline App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Text 1"/>
          <p:cNvSpPr/>
          <p:nvPr/>
        </p:nvSpPr>
        <p:spPr>
          <a:xfrm>
            <a:off x="6280200" y="1950840"/>
            <a:ext cx="7556040" cy="46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An app that generates a </a:t>
            </a:r>
            <a:r>
              <a:rPr b="1" lang="en-IN" sz="2400" spc="-1" strike="noStrike">
                <a:solidFill>
                  <a:schemeClr val="dk1"/>
                </a:solidFill>
                <a:latin typeface="Gill Sans MT"/>
              </a:rPr>
              <a:t>timeline</a:t>
            </a: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 of patient ICU experiences, including: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chemeClr val="dk1"/>
                </a:solidFill>
                <a:latin typeface="Gill Sans MT"/>
              </a:rPr>
              <a:t>Medications</a:t>
            </a: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 (e.g., drugs, dosages, administration times)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chemeClr val="dk1"/>
                </a:solidFill>
                <a:latin typeface="Gill Sans MT"/>
              </a:rPr>
              <a:t>Surgeries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457200" indent="-21600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IN" sz="2400" spc="-1" strike="noStrike">
                <a:solidFill>
                  <a:schemeClr val="dk1"/>
                </a:solidFill>
                <a:latin typeface="Gill Sans MT"/>
              </a:rPr>
              <a:t>Medical Procedures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Helps patients </a:t>
            </a:r>
            <a:r>
              <a:rPr b="1" lang="en-IN" sz="2400" spc="-1" strike="noStrike">
                <a:solidFill>
                  <a:schemeClr val="dk1"/>
                </a:solidFill>
                <a:latin typeface="Gill Sans MT"/>
              </a:rPr>
              <a:t>find similar experiences</a:t>
            </a: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 by comparing their timeline with others.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defTabSz="457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Enables patients to </a:t>
            </a:r>
            <a:r>
              <a:rPr b="1" lang="en-IN" sz="2400" spc="-1" strike="noStrike">
                <a:solidFill>
                  <a:schemeClr val="dk1"/>
                </a:solidFill>
                <a:latin typeface="Gill Sans MT"/>
              </a:rPr>
              <a:t>connect</a:t>
            </a: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 with those who have gone through the same procedures.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99" name="Text 0"/>
          <p:cNvSpPr/>
          <p:nvPr/>
        </p:nvSpPr>
        <p:spPr>
          <a:xfrm>
            <a:off x="578160" y="586800"/>
            <a:ext cx="4336920" cy="5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4249"/>
              </a:lnSpc>
              <a:tabLst>
                <a:tab algn="l" pos="0"/>
              </a:tabLst>
            </a:pPr>
            <a:r>
              <a:rPr b="0" lang="en-IN" sz="4800" spc="-1" strike="noStrike">
                <a:solidFill>
                  <a:schemeClr val="dk1"/>
                </a:solidFill>
                <a:latin typeface="Gill Sans MT"/>
              </a:rPr>
              <a:t>App Features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1"/>
          <p:cNvSpPr/>
          <p:nvPr/>
        </p:nvSpPr>
        <p:spPr>
          <a:xfrm>
            <a:off x="578160" y="1376640"/>
            <a:ext cx="798696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049"/>
              </a:lnSpc>
              <a:tabLst>
                <a:tab algn="l" pos="0"/>
              </a:tabLst>
            </a:pP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pic>
        <p:nvPicPr>
          <p:cNvPr id="101" name="Image 1" descr="preencoded.png"/>
          <p:cNvPicPr/>
          <p:nvPr/>
        </p:nvPicPr>
        <p:blipFill>
          <a:blip r:embed="rId2"/>
          <a:stretch/>
        </p:blipFill>
        <p:spPr>
          <a:xfrm>
            <a:off x="578160" y="2355480"/>
            <a:ext cx="825840" cy="1321560"/>
          </a:xfrm>
          <a:prstGeom prst="rect">
            <a:avLst/>
          </a:prstGeom>
          <a:ln w="0">
            <a:noFill/>
          </a:ln>
        </p:spPr>
      </p:pic>
      <p:sp>
        <p:nvSpPr>
          <p:cNvPr id="102" name="Text 2"/>
          <p:cNvSpPr/>
          <p:nvPr/>
        </p:nvSpPr>
        <p:spPr>
          <a:xfrm>
            <a:off x="1652040" y="2520720"/>
            <a:ext cx="2168280" cy="2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Timeline Generation: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3"/>
          <p:cNvSpPr/>
          <p:nvPr/>
        </p:nvSpPr>
        <p:spPr>
          <a:xfrm>
            <a:off x="1652040" y="2890440"/>
            <a:ext cx="691308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ct val="100000"/>
              </a:lnSpc>
            </a:pPr>
            <a:r>
              <a:rPr b="0" lang="en-IN" sz="2000" spc="-1" strike="noStrike">
                <a:solidFill>
                  <a:schemeClr val="dk1"/>
                </a:solidFill>
                <a:latin typeface="Gill Sans MT"/>
              </a:rPr>
              <a:t>Automatically creates a visual timeline of ICU treatments.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Image 2" descr="preencoded.png"/>
          <p:cNvPicPr/>
          <p:nvPr/>
        </p:nvPicPr>
        <p:blipFill>
          <a:blip r:embed="rId3"/>
          <a:stretch/>
        </p:blipFill>
        <p:spPr>
          <a:xfrm>
            <a:off x="578160" y="3677400"/>
            <a:ext cx="825840" cy="1321560"/>
          </a:xfrm>
          <a:prstGeom prst="rect">
            <a:avLst/>
          </a:prstGeom>
          <a:ln w="0">
            <a:noFill/>
          </a:ln>
        </p:spPr>
      </p:pic>
      <p:sp>
        <p:nvSpPr>
          <p:cNvPr id="105" name="Text 4"/>
          <p:cNvSpPr/>
          <p:nvPr/>
        </p:nvSpPr>
        <p:spPr>
          <a:xfrm>
            <a:off x="1652040" y="3842280"/>
            <a:ext cx="2168280" cy="2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Similar Patient Matching: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 5"/>
          <p:cNvSpPr/>
          <p:nvPr/>
        </p:nvSpPr>
        <p:spPr>
          <a:xfrm>
            <a:off x="1652040" y="4212360"/>
            <a:ext cx="6913080" cy="26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049"/>
              </a:lnSpc>
              <a:tabLst>
                <a:tab algn="l" pos="0"/>
              </a:tabLst>
            </a:pPr>
            <a:r>
              <a:rPr b="0" lang="en-IN" sz="2000" spc="-1" strike="noStrike">
                <a:solidFill>
                  <a:schemeClr val="dk1"/>
                </a:solidFill>
                <a:latin typeface="Gill Sans MT"/>
              </a:rPr>
              <a:t>Uses Jamba agent LLM to find patients with similar ICU experiences.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Image 3" descr="preencoded.png"/>
          <p:cNvPicPr/>
          <p:nvPr/>
        </p:nvPicPr>
        <p:blipFill>
          <a:blip r:embed="rId4"/>
          <a:stretch/>
        </p:blipFill>
        <p:spPr>
          <a:xfrm>
            <a:off x="578160" y="4998960"/>
            <a:ext cx="825840" cy="1321560"/>
          </a:xfrm>
          <a:prstGeom prst="rect">
            <a:avLst/>
          </a:prstGeom>
          <a:ln w="0">
            <a:noFill/>
          </a:ln>
        </p:spPr>
      </p:pic>
      <p:sp>
        <p:nvSpPr>
          <p:cNvPr id="108" name="Text 6"/>
          <p:cNvSpPr/>
          <p:nvPr/>
        </p:nvSpPr>
        <p:spPr>
          <a:xfrm>
            <a:off x="1652040" y="5164200"/>
            <a:ext cx="2168280" cy="2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Patient Interaction: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 7"/>
          <p:cNvSpPr/>
          <p:nvPr/>
        </p:nvSpPr>
        <p:spPr>
          <a:xfrm>
            <a:off x="1652040" y="5534280"/>
            <a:ext cx="691308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049"/>
              </a:lnSpc>
              <a:tabLst>
                <a:tab algn="l" pos="0"/>
              </a:tabLst>
            </a:pPr>
            <a:r>
              <a:rPr b="0" lang="en-IN" sz="2000" spc="-1" strike="noStrike">
                <a:solidFill>
                  <a:schemeClr val="dk1"/>
                </a:solidFill>
                <a:latin typeface="Gill Sans MT"/>
              </a:rPr>
              <a:t>Enables patients to communicate with others who have had similar treatments.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Image 4" descr="preencoded.png"/>
          <p:cNvPicPr/>
          <p:nvPr/>
        </p:nvPicPr>
        <p:blipFill>
          <a:blip r:embed="rId5"/>
          <a:stretch/>
        </p:blipFill>
        <p:spPr>
          <a:xfrm>
            <a:off x="578160" y="6320880"/>
            <a:ext cx="825840" cy="1321560"/>
          </a:xfrm>
          <a:prstGeom prst="rect">
            <a:avLst/>
          </a:prstGeom>
          <a:ln w="0">
            <a:noFill/>
          </a:ln>
        </p:spPr>
      </p:pic>
      <p:sp>
        <p:nvSpPr>
          <p:cNvPr id="111" name="Text 8"/>
          <p:cNvSpPr/>
          <p:nvPr/>
        </p:nvSpPr>
        <p:spPr>
          <a:xfrm>
            <a:off x="1652040" y="6486120"/>
            <a:ext cx="2168280" cy="2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1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Data Privacy: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 9"/>
          <p:cNvSpPr/>
          <p:nvPr/>
        </p:nvSpPr>
        <p:spPr>
          <a:xfrm>
            <a:off x="1652040" y="6856200"/>
            <a:ext cx="6913080" cy="52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049"/>
              </a:lnSpc>
              <a:tabLst>
                <a:tab algn="l" pos="0"/>
              </a:tabLst>
            </a:pPr>
            <a:r>
              <a:rPr b="0" lang="en-IN" sz="2000" spc="-1" strike="noStrike">
                <a:solidFill>
                  <a:schemeClr val="dk1"/>
                </a:solidFill>
                <a:latin typeface="Gill Sans MT"/>
              </a:rPr>
              <a:t>Ensures secure and private interaction between patients.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TextBox 17"/>
          <p:cNvSpPr/>
          <p:nvPr/>
        </p:nvSpPr>
        <p:spPr>
          <a:xfrm>
            <a:off x="-941040" y="-1577160"/>
            <a:ext cx="18432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2800" spc="-1" strike="noStrike">
              <a:solidFill>
                <a:schemeClr val="dk1"/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143000" y="492120"/>
            <a:ext cx="12573000" cy="739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56400" y="457200"/>
            <a:ext cx="13816800" cy="728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3379680" y="425520"/>
            <a:ext cx="7994160" cy="746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 0"/>
          <p:cNvSpPr/>
          <p:nvPr/>
        </p:nvSpPr>
        <p:spPr>
          <a:xfrm>
            <a:off x="793800" y="1598760"/>
            <a:ext cx="1237860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457200">
              <a:lnSpc>
                <a:spcPts val="5851"/>
              </a:lnSpc>
              <a:tabLst>
                <a:tab algn="l" pos="0"/>
              </a:tabLst>
            </a:pPr>
            <a:r>
              <a:rPr b="0" lang="en-US" sz="4650" spc="-1" strike="noStrike">
                <a:solidFill>
                  <a:srgbClr val="020202"/>
                </a:solidFill>
                <a:latin typeface="PT Serif"/>
                <a:ea typeface="PT Serif"/>
              </a:rPr>
              <a:t>Impact and Results</a:t>
            </a:r>
            <a:endParaRPr b="0" lang="en-US" sz="4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1"/>
          <p:cNvSpPr/>
          <p:nvPr/>
        </p:nvSpPr>
        <p:spPr>
          <a:xfrm>
            <a:off x="793800" y="279648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119" name="Text 2"/>
          <p:cNvSpPr/>
          <p:nvPr/>
        </p:nvSpPr>
        <p:spPr>
          <a:xfrm>
            <a:off x="793800" y="2796480"/>
            <a:ext cx="370656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9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Empathy &amp; Emotional Support: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3"/>
          <p:cNvSpPr/>
          <p:nvPr/>
        </p:nvSpPr>
        <p:spPr>
          <a:xfrm>
            <a:off x="793800" y="3168720"/>
            <a:ext cx="39776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chemeClr val="dk1"/>
                </a:solidFill>
                <a:latin typeface="Gill Sans MT"/>
              </a:rPr>
              <a:t>Connecting with others who have undergone similar ICU experiences </a:t>
            </a:r>
            <a:r>
              <a:rPr b="0" lang="en-IN" sz="2000" spc="-1" strike="noStrike">
                <a:solidFill>
                  <a:schemeClr val="dk1"/>
                </a:solidFill>
                <a:latin typeface="Gill Sans MT"/>
              </a:rPr>
              <a:t>can</a:t>
            </a:r>
            <a:r>
              <a:rPr b="0" lang="en-IN" sz="1800" spc="-1" strike="noStrike">
                <a:solidFill>
                  <a:schemeClr val="dk1"/>
                </a:solidFill>
                <a:latin typeface="Gill Sans MT"/>
              </a:rPr>
              <a:t> provide emotional reassurance and reduce feelings of isolation.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4"/>
          <p:cNvSpPr/>
          <p:nvPr/>
        </p:nvSpPr>
        <p:spPr>
          <a:xfrm>
            <a:off x="5326200" y="4116960"/>
            <a:ext cx="397764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9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Shared Knowledge &amp; Insights: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Text 5"/>
          <p:cNvSpPr/>
          <p:nvPr/>
        </p:nvSpPr>
        <p:spPr>
          <a:xfrm>
            <a:off x="5326200" y="4611960"/>
            <a:ext cx="39776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chemeClr val="dk1"/>
                </a:solidFill>
                <a:latin typeface="Gill Sans MT"/>
              </a:rPr>
              <a:t>Patients can exchange practical advice, such as coping mechanisms, recovery tips, and personal experiences with treatments or medications.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 6"/>
          <p:cNvSpPr/>
          <p:nvPr/>
        </p:nvSpPr>
        <p:spPr>
          <a:xfrm>
            <a:off x="10256400" y="5304600"/>
            <a:ext cx="303048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457200">
              <a:lnSpc>
                <a:spcPts val="2900"/>
              </a:lnSpc>
              <a:tabLst>
                <a:tab algn="l" pos="0"/>
              </a:tabLst>
            </a:pPr>
            <a:r>
              <a:rPr b="0" lang="en-IN" sz="2400" spc="-1" strike="noStrike">
                <a:solidFill>
                  <a:schemeClr val="dk1"/>
                </a:solidFill>
                <a:latin typeface="Gill Sans MT"/>
              </a:rPr>
              <a:t>Improved Recovery &amp; Outcomes: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Text 7"/>
          <p:cNvSpPr/>
          <p:nvPr/>
        </p:nvSpPr>
        <p:spPr>
          <a:xfrm>
            <a:off x="10256400" y="5676480"/>
            <a:ext cx="3977640" cy="18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457200">
              <a:lnSpc>
                <a:spcPts val="2849"/>
              </a:lnSpc>
              <a:tabLst>
                <a:tab algn="l" pos="0"/>
              </a:tabLst>
            </a:pPr>
            <a:r>
              <a:rPr b="0" lang="en-IN" sz="1800" spc="-1" strike="noStrike">
                <a:solidFill>
                  <a:schemeClr val="dk1"/>
                </a:solidFill>
                <a:latin typeface="Gill Sans MT"/>
              </a:rPr>
              <a:t>Patients who feel supported and connected are often more optimistic and engaged in their recovery, which can lead to better health outcomes and faster recovery times.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"/>
          <p:cNvSpPr/>
          <p:nvPr/>
        </p:nvSpPr>
        <p:spPr>
          <a:xfrm>
            <a:off x="6573240" y="4095000"/>
            <a:ext cx="1843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2386440" y="2923920"/>
            <a:ext cx="9275400" cy="142596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txBody>
          <a:bodyPr lIns="182880" rIns="182880" tIns="182880" bIns="182880" anchor="ctr">
            <a:noAutofit/>
          </a:bodyPr>
          <a:p>
            <a:pPr indent="0" algn="ctr" defTabSz="1097280">
              <a:lnSpc>
                <a:spcPct val="90000"/>
              </a:lnSpc>
              <a:buNone/>
            </a:pPr>
            <a:r>
              <a:rPr b="0" lang="en-US" sz="3359" spc="239" strike="noStrike" cap="all">
                <a:solidFill>
                  <a:srgbClr val="262626"/>
                </a:solidFill>
                <a:latin typeface="Gill Sans MT"/>
              </a:rPr>
              <a:t>THANK YOU!</a:t>
            </a:r>
            <a:endParaRPr b="0" lang="en-US" sz="3359" spc="-1" strike="noStrike">
              <a:solidFill>
                <a:schemeClr val="dk1"/>
              </a:solidFill>
              <a:latin typeface="Gill Sans M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1898280" y="3165480"/>
            <a:ext cx="5125680" cy="372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7606080" y="3165480"/>
            <a:ext cx="5123880" cy="372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2160" spc="-1" strike="noStrike">
              <a:solidFill>
                <a:schemeClr val="dk1">
                  <a:lumMod val="85000"/>
                  <a:lumOff val="15000"/>
                </a:schemeClr>
              </a:solidFill>
              <a:latin typeface="Gill Sans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 pitchFamily="0" charset="1"/>
        <a:ea typeface=""/>
        <a:cs typeface=""/>
      </a:majorFont>
      <a:minorFont>
        <a:latin typeface="Gill Sans MT" panose="020B05020201040202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80000"/>
                <a:lumMod val="103000"/>
              </a:schemeClr>
            </a:gs>
            <a:gs pos="100000">
              <a:schemeClr val="phClr">
                <a:tint val="82000"/>
                <a:lumMod val="103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7000"/>
                <a:lumMod val="102000"/>
              </a:schemeClr>
            </a:gs>
            <a:gs pos="50000">
              <a:schemeClr val="phClr">
                <a:shade val="100000"/>
                <a:lumMod val="100000"/>
              </a:schemeClr>
            </a:gs>
            <a:gs pos="100000">
              <a:schemeClr val="phClr">
                <a:shade val="93000"/>
                <a:lumMod val="99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</a:ln>
        <a:ln w="12700" cap="flat" cmpd="sng" algn="ctr">
          <a:prstDash val="solid"/>
        </a:ln>
        <a:ln w="3175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7000"/>
                <a:shade val="100000"/>
                <a:lumMod val="120000"/>
              </a:schemeClr>
            </a:gs>
            <a:gs pos="100000">
              <a:schemeClr val="phClr">
                <a:tint val="96000"/>
                <a:shade val="95000"/>
                <a:lumMod val="80000"/>
              </a:schemeClr>
            </a:gs>
          </a:gsLst>
          <a:path path="circle">
            <a:fillToRect l="50000" t="55000" r="125000" b="10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{B10094F6-41E0-E543-9D9A-333823B3756A}tf10001120</Template>
  <TotalTime>54</TotalTime>
  <Application>LibreOffice/24.2.6.2$Linux_X86_64 LibreOffice_project/420$Build-2</Application>
  <AppVersion>15.0000</AppVersion>
  <Words>270</Words>
  <Paragraphs>40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2024-09-28T23:12:41Z</dcterms:created>
  <dc:creator>PptxGenJS</dc:creator>
  <dc:description/>
  <dc:language>en-US</dc:language>
  <cp:lastModifiedBy/>
  <dcterms:modified xsi:type="dcterms:W3CDTF">2024-09-28T20:09:12Z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Custom</vt:lpwstr>
  </property>
  <property fmtid="{D5CDD505-2E9C-101B-9397-08002B2CF9AE}" pid="4" name="Slides">
    <vt:i4>6</vt:i4>
  </property>
</Properties>
</file>